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59E306-9813-4FE1-8BB9-E7ADC7C1642F}" type="datetimeFigureOut">
              <a:rPr lang="de-AT" smtClean="0"/>
              <a:t>19.03.2014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818A0-9860-4CAB-93FB-045C7A12E4D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9396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10" name="Rechtec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htec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htec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htec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9" name="Rechtec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htec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AT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BAD4CC-5A17-42DC-A2CB-A5D73684508A}" type="datetimeFigureOut">
              <a:rPr lang="de-AT" smtClean="0"/>
              <a:t>19.03.2014</a:t>
            </a:fld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F000B3-78E6-4011-B40E-801D417FBB75}" type="slidenum">
              <a:rPr lang="de-AT" smtClean="0"/>
              <a:t>‹Nr.›</a:t>
            </a:fld>
            <a:endParaRPr lang="de-A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65439" y="1772816"/>
            <a:ext cx="6172200" cy="1534322"/>
          </a:xfrm>
        </p:spPr>
        <p:txBody>
          <a:bodyPr>
            <a:normAutofit/>
          </a:bodyPr>
          <a:lstStyle/>
          <a:p>
            <a:r>
              <a:rPr lang="de-AT" sz="4800" dirty="0" smtClean="0">
                <a:solidFill>
                  <a:schemeClr val="accent2">
                    <a:lumMod val="50000"/>
                  </a:schemeClr>
                </a:solidFill>
              </a:rPr>
              <a:t>My Superheroine</a:t>
            </a:r>
            <a:endParaRPr lang="de-AT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>
          <a:xfrm>
            <a:off x="6588224" y="3573016"/>
            <a:ext cx="2016224" cy="720080"/>
          </a:xfrm>
        </p:spPr>
        <p:txBody>
          <a:bodyPr>
            <a:normAutofit/>
          </a:bodyPr>
          <a:lstStyle/>
          <a:p>
            <a:r>
              <a:rPr lang="de-AT" sz="3200" dirty="0" smtClean="0">
                <a:solidFill>
                  <a:schemeClr val="accent1">
                    <a:lumMod val="75000"/>
                  </a:schemeClr>
                </a:solidFill>
              </a:rPr>
              <a:t>By Julia</a:t>
            </a:r>
            <a:endParaRPr lang="de-AT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11560" y="3284984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96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</a:t>
            </a:r>
            <a:r>
              <a:rPr lang="de-AT" dirty="0" smtClean="0">
                <a:sym typeface="Wingdings" panose="05000000000000000000" pitchFamily="2" charset="2"/>
              </a:rPr>
              <a:t> </a:t>
            </a:r>
            <a:endParaRPr lang="de-AT" dirty="0"/>
          </a:p>
        </p:txBody>
      </p:sp>
      <p:sp>
        <p:nvSpPr>
          <p:cNvPr id="12" name="Textfeld 11"/>
          <p:cNvSpPr txBox="1"/>
          <p:nvPr/>
        </p:nvSpPr>
        <p:spPr>
          <a:xfrm>
            <a:off x="1806321" y="4365104"/>
            <a:ext cx="684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</a:t>
            </a:r>
            <a:r>
              <a:rPr lang="de-AT" dirty="0" smtClean="0">
                <a:sym typeface="Wingdings" panose="05000000000000000000" pitchFamily="2" charset="2"/>
              </a:rPr>
              <a:t> </a:t>
            </a:r>
            <a:endParaRPr lang="de-AT" dirty="0"/>
          </a:p>
        </p:txBody>
      </p:sp>
      <p:sp>
        <p:nvSpPr>
          <p:cNvPr id="13" name="Textfeld 12"/>
          <p:cNvSpPr txBox="1"/>
          <p:nvPr/>
        </p:nvSpPr>
        <p:spPr>
          <a:xfrm>
            <a:off x="1235540" y="4718927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54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</a:t>
            </a:r>
            <a:r>
              <a:rPr lang="de-AT" dirty="0" smtClean="0">
                <a:sym typeface="Wingdings" panose="05000000000000000000" pitchFamily="2" charset="2"/>
              </a:rPr>
              <a:t> </a:t>
            </a:r>
            <a:endParaRPr lang="de-AT" dirty="0"/>
          </a:p>
        </p:txBody>
      </p:sp>
      <p:sp>
        <p:nvSpPr>
          <p:cNvPr id="14" name="Textfeld 13"/>
          <p:cNvSpPr txBox="1"/>
          <p:nvPr/>
        </p:nvSpPr>
        <p:spPr>
          <a:xfrm>
            <a:off x="980888" y="540798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</a:t>
            </a:r>
            <a:r>
              <a:rPr lang="de-AT" dirty="0" smtClean="0">
                <a:sym typeface="Wingdings" panose="05000000000000000000" pitchFamily="2" charset="2"/>
              </a:rPr>
              <a:t> </a:t>
            </a:r>
            <a:endParaRPr lang="de-AT" dirty="0"/>
          </a:p>
        </p:txBody>
      </p:sp>
      <p:sp>
        <p:nvSpPr>
          <p:cNvPr id="15" name="Textfeld 14"/>
          <p:cNvSpPr txBox="1"/>
          <p:nvPr/>
        </p:nvSpPr>
        <p:spPr>
          <a:xfrm>
            <a:off x="1588849" y="573672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</a:t>
            </a:r>
            <a:r>
              <a:rPr lang="de-AT" dirty="0" smtClean="0">
                <a:sym typeface="Wingdings" panose="05000000000000000000" pitchFamily="2" charset="2"/>
              </a:rPr>
              <a:t> 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4406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467600" cy="1143000"/>
          </a:xfrm>
        </p:spPr>
        <p:txBody>
          <a:bodyPr/>
          <a:lstStyle/>
          <a:p>
            <a:pPr algn="ctr"/>
            <a:r>
              <a:rPr lang="de-AT" sz="4800" b="1" dirty="0" smtClean="0">
                <a:solidFill>
                  <a:schemeClr val="accent1"/>
                </a:solidFill>
              </a:rPr>
              <a:t>MY HERO</a:t>
            </a:r>
            <a:endParaRPr lang="de-AT" sz="4800" b="1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240360" cy="427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08104" y="1628800"/>
            <a:ext cx="3255963" cy="427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727323" y="3933056"/>
            <a:ext cx="35285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4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Woody</a:t>
            </a:r>
            <a:r>
              <a:rPr lang="de-AT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sz="4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girl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915816" y="2132856"/>
            <a:ext cx="3310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 smtClean="0">
                <a:solidFill>
                  <a:schemeClr val="accent2">
                    <a:lumMod val="75000"/>
                  </a:schemeClr>
                </a:solidFill>
              </a:rPr>
              <a:t>She was bitten by a </a:t>
            </a:r>
            <a:r>
              <a:rPr lang="de-AT" sz="2400" dirty="0" err="1" smtClean="0">
                <a:solidFill>
                  <a:schemeClr val="accent2">
                    <a:lumMod val="75000"/>
                  </a:schemeClr>
                </a:solidFill>
              </a:rPr>
              <a:t>giant</a:t>
            </a:r>
            <a:r>
              <a:rPr lang="de-AT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 smtClean="0">
                <a:solidFill>
                  <a:schemeClr val="accent2">
                    <a:lumMod val="75000"/>
                  </a:schemeClr>
                </a:solidFill>
              </a:rPr>
              <a:t>striped</a:t>
            </a:r>
            <a:r>
              <a:rPr lang="de-AT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 smtClean="0">
                <a:solidFill>
                  <a:schemeClr val="accent2">
                    <a:lumMod val="75000"/>
                  </a:schemeClr>
                </a:solidFill>
              </a:rPr>
              <a:t>eagle</a:t>
            </a:r>
            <a:endParaRPr lang="de-A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014984" y="5308535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When</a:t>
            </a:r>
            <a:r>
              <a:rPr lang="de-AT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she woke up in the morning, her skin looks like a tiger</a:t>
            </a:r>
          </a:p>
        </p:txBody>
      </p:sp>
    </p:spTree>
    <p:extLst>
      <p:ext uri="{BB962C8B-B14F-4D97-AF65-F5344CB8AC3E}">
        <p14:creationId xmlns:p14="http://schemas.microsoft.com/office/powerpoint/2010/main" val="238835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5658989" cy="1143000"/>
          </a:xfrm>
        </p:spPr>
        <p:txBody>
          <a:bodyPr/>
          <a:lstStyle/>
          <a:p>
            <a:r>
              <a:rPr lang="de-AT" sz="4800" b="1" dirty="0">
                <a:solidFill>
                  <a:srgbClr val="00B050"/>
                </a:solidFill>
              </a:rPr>
              <a:t>SUPER</a:t>
            </a:r>
            <a:r>
              <a:rPr lang="de-AT" dirty="0" smtClean="0">
                <a:solidFill>
                  <a:srgbClr val="00B050"/>
                </a:solidFill>
              </a:rPr>
              <a:t> </a:t>
            </a:r>
            <a:r>
              <a:rPr lang="de-AT" sz="4800" b="1" dirty="0">
                <a:solidFill>
                  <a:srgbClr val="00B050"/>
                </a:solidFill>
              </a:rPr>
              <a:t>POWERS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1872208" cy="2472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4472">
            <a:off x="5186848" y="2424137"/>
            <a:ext cx="34988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4018">
            <a:off x="2804668" y="650137"/>
            <a:ext cx="41084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8347">
            <a:off x="2111871" y="2842548"/>
            <a:ext cx="310356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3594">
            <a:off x="1272414" y="4554629"/>
            <a:ext cx="6492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16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30" y="2610873"/>
            <a:ext cx="6265962" cy="1143000"/>
          </a:xfrm>
        </p:spPr>
        <p:txBody>
          <a:bodyPr/>
          <a:lstStyle/>
          <a:p>
            <a:pPr algn="ctr"/>
            <a:r>
              <a:rPr lang="de-AT" sz="4800" b="1" dirty="0">
                <a:solidFill>
                  <a:srgbClr val="00B050"/>
                </a:solidFill>
              </a:rPr>
              <a:t>ADVENTURES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 rot="311375">
            <a:off x="1071933" y="400352"/>
            <a:ext cx="7467600" cy="964704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Heard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with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her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good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ears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a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lot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people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screeming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in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middle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pacific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 rot="363920">
            <a:off x="2657176" y="3988615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Flew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with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her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eagle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wings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to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ship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where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was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people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6" name="Textfeld 5"/>
          <p:cNvSpPr txBox="1"/>
          <p:nvPr/>
        </p:nvSpPr>
        <p:spPr>
          <a:xfrm rot="21222933">
            <a:off x="645440" y="1926953"/>
            <a:ext cx="5448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ship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stood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before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sunset</a:t>
            </a:r>
            <a:endParaRPr lang="de-A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 rot="21368314">
            <a:off x="1639888" y="5543628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With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her strong armes,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she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took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ship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and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brought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it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to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beach</a:t>
            </a:r>
            <a:endParaRPr lang="de-A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 rot="20802705">
            <a:off x="5582728" y="3082858"/>
            <a:ext cx="32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All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people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were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save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32" y="4161507"/>
            <a:ext cx="1872208" cy="2472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251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/>
          <a:lstStyle/>
          <a:p>
            <a:pPr algn="ctr"/>
            <a:r>
              <a:rPr lang="de-AT" sz="4800" b="1" dirty="0">
                <a:solidFill>
                  <a:srgbClr val="00B050"/>
                </a:solidFill>
              </a:rPr>
              <a:t>NORMAL</a:t>
            </a:r>
            <a:r>
              <a:rPr lang="de-AT" dirty="0" smtClean="0"/>
              <a:t> </a:t>
            </a:r>
            <a:r>
              <a:rPr lang="de-AT" sz="4800" b="1" dirty="0">
                <a:solidFill>
                  <a:srgbClr val="00B050"/>
                </a:solidFill>
              </a:rPr>
              <a:t>IDENTITY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 rot="1188013">
            <a:off x="5821333" y="2239275"/>
            <a:ext cx="2448272" cy="576064"/>
          </a:xfrm>
        </p:spPr>
        <p:txBody>
          <a:bodyPr/>
          <a:lstStyle/>
          <a:p>
            <a:pPr marL="0" indent="0">
              <a:buNone/>
            </a:pP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Kate</a:t>
            </a:r>
            <a:r>
              <a:rPr lang="de-AT" dirty="0" smtClean="0"/>
              <a:t>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McAdams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 rot="667345">
            <a:off x="485547" y="1987260"/>
            <a:ext cx="2268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Photograph</a:t>
            </a:r>
          </a:p>
        </p:txBody>
      </p:sp>
      <p:sp>
        <p:nvSpPr>
          <p:cNvPr id="5" name="Textfeld 4"/>
          <p:cNvSpPr txBox="1"/>
          <p:nvPr/>
        </p:nvSpPr>
        <p:spPr>
          <a:xfrm rot="20850968">
            <a:off x="852796" y="366081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27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years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old</a:t>
            </a:r>
            <a:endParaRPr lang="de-A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 rot="968304">
            <a:off x="-132660" y="5425214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her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hobbies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are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sport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and</a:t>
            </a:r>
            <a:r>
              <a:rPr lang="de-AT" dirty="0" smtClean="0"/>
              <a:t> 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mobile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phone</a:t>
            </a:r>
            <a:endParaRPr lang="de-A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 rot="20556187">
            <a:off x="2791403" y="2335409"/>
            <a:ext cx="238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lives</a:t>
            </a:r>
            <a:r>
              <a:rPr lang="de-AT" dirty="0" smtClean="0"/>
              <a:t> 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in</a:t>
            </a:r>
            <a:r>
              <a:rPr lang="de-AT" dirty="0" smtClean="0"/>
              <a:t> 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London</a:t>
            </a:r>
          </a:p>
        </p:txBody>
      </p:sp>
      <p:sp>
        <p:nvSpPr>
          <p:cNvPr id="9" name="Textfeld 8"/>
          <p:cNvSpPr txBox="1"/>
          <p:nvPr/>
        </p:nvSpPr>
        <p:spPr>
          <a:xfrm rot="753625">
            <a:off x="3538496" y="3927226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her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best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friend</a:t>
            </a:r>
            <a:r>
              <a:rPr lang="de-AT" dirty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is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Catwoman</a:t>
            </a:r>
            <a:endParaRPr lang="de-A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886" y="4085537"/>
            <a:ext cx="1872208" cy="2472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864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25361"/>
            <a:ext cx="7467600" cy="1143000"/>
          </a:xfrm>
        </p:spPr>
        <p:txBody>
          <a:bodyPr/>
          <a:lstStyle/>
          <a:p>
            <a:pPr algn="ctr"/>
            <a:r>
              <a:rPr lang="de-AT" sz="4800" b="1" dirty="0">
                <a:solidFill>
                  <a:schemeClr val="accent1"/>
                </a:solidFill>
              </a:rPr>
              <a:t>ENEMY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100000">
                        <a14:foregroundMark x1="32222" y1="98381" x2="32222" y2="98381"/>
                        <a14:backgroundMark x1="17778" y1="32014" x2="17778" y2="32014"/>
                        <a14:backgroundMark x1="28519" y1="44964" x2="28519" y2="449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72200" y="1412776"/>
            <a:ext cx="2028138" cy="4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901426" y="3645024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800" b="1" cap="small" dirty="0" err="1">
                <a:solidFill>
                  <a:srgbClr val="00B050"/>
                </a:solidFill>
                <a:latin typeface="+mj-lt"/>
                <a:ea typeface="+mj-ea"/>
                <a:cs typeface="+mj-cs"/>
              </a:rPr>
              <a:t>Snake</a:t>
            </a:r>
            <a:r>
              <a:rPr lang="de-AT" dirty="0" smtClean="0"/>
              <a:t> </a:t>
            </a:r>
            <a:r>
              <a:rPr lang="de-AT" sz="4800" b="1" cap="small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Girl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488525" y="1268760"/>
            <a:ext cx="4096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Fight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with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Woody Girl,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because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she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hates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good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she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hates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good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heros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355182" y="5949280"/>
            <a:ext cx="4390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Was bitten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by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a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poison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snake</a:t>
            </a:r>
            <a:endParaRPr lang="de-A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240360" cy="427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179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05808" y="188640"/>
            <a:ext cx="4429000" cy="1143000"/>
          </a:xfrm>
        </p:spPr>
        <p:txBody>
          <a:bodyPr/>
          <a:lstStyle/>
          <a:p>
            <a:pPr algn="ctr"/>
            <a:r>
              <a:rPr lang="de-AT" sz="4800" b="1" dirty="0">
                <a:solidFill>
                  <a:srgbClr val="00B050"/>
                </a:solidFill>
              </a:rPr>
              <a:t>FEELINGS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 rot="555479">
            <a:off x="4305807" y="1955857"/>
            <a:ext cx="4114800" cy="604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I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think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it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 was an easy </a:t>
            </a:r>
            <a:r>
              <a:rPr lang="de-AT" dirty="0" err="1">
                <a:solidFill>
                  <a:schemeClr val="accent2">
                    <a:lumMod val="75000"/>
                  </a:schemeClr>
                </a:solidFill>
              </a:rPr>
              <a:t>work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 rot="20886616">
            <a:off x="3486993" y="3460610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 smtClean="0">
                <a:solidFill>
                  <a:schemeClr val="accent2">
                    <a:lumMod val="75000"/>
                  </a:schemeClr>
                </a:solidFill>
              </a:rPr>
              <a:t>I </a:t>
            </a:r>
            <a:r>
              <a:rPr lang="de-AT" sz="2400" dirty="0" err="1" smtClean="0">
                <a:solidFill>
                  <a:schemeClr val="accent2">
                    <a:lumMod val="75000"/>
                  </a:schemeClr>
                </a:solidFill>
              </a:rPr>
              <a:t>took</a:t>
            </a:r>
            <a:r>
              <a:rPr lang="de-AT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 smtClean="0">
                <a:solidFill>
                  <a:schemeClr val="accent2">
                    <a:lumMod val="75000"/>
                  </a:schemeClr>
                </a:solidFill>
              </a:rPr>
              <a:t>two</a:t>
            </a:r>
            <a:r>
              <a:rPr lang="de-AT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 smtClean="0">
                <a:solidFill>
                  <a:schemeClr val="accent2">
                    <a:lumMod val="75000"/>
                  </a:schemeClr>
                </a:solidFill>
              </a:rPr>
              <a:t>hours</a:t>
            </a:r>
            <a:r>
              <a:rPr lang="de-AT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 smtClean="0">
                <a:solidFill>
                  <a:schemeClr val="accent2">
                    <a:lumMod val="75000"/>
                  </a:schemeClr>
                </a:solidFill>
              </a:rPr>
              <a:t>for</a:t>
            </a:r>
            <a:r>
              <a:rPr lang="de-AT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AT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 smtClean="0">
                <a:solidFill>
                  <a:schemeClr val="accent2">
                    <a:lumMod val="75000"/>
                  </a:schemeClr>
                </a:solidFill>
              </a:rPr>
              <a:t>presentation</a:t>
            </a:r>
            <a:endParaRPr lang="de-A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203848" y="5229200"/>
            <a:ext cx="51665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I like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doing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this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job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because</a:t>
            </a:r>
            <a:r>
              <a:rPr lang="de-AT" sz="2400" dirty="0">
                <a:solidFill>
                  <a:schemeClr val="accent2">
                    <a:lumMod val="75000"/>
                  </a:schemeClr>
                </a:solidFill>
              </a:rPr>
              <a:t> I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can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be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very</a:t>
            </a:r>
            <a:r>
              <a:rPr lang="de-AT" dirty="0" smtClean="0"/>
              <a:t> </a:t>
            </a:r>
            <a:r>
              <a:rPr lang="de-AT" sz="2400" dirty="0" err="1">
                <a:solidFill>
                  <a:schemeClr val="accent2">
                    <a:lumMod val="75000"/>
                  </a:schemeClr>
                </a:solidFill>
              </a:rPr>
              <a:t>creative</a:t>
            </a:r>
            <a:endParaRPr lang="de-A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3" y="281244"/>
            <a:ext cx="4464496" cy="589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084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6983" y="4869900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de-AT" sz="4800" b="1" dirty="0">
                <a:solidFill>
                  <a:schemeClr val="accent1"/>
                </a:solidFill>
              </a:rPr>
              <a:t>THANKS</a:t>
            </a:r>
            <a:r>
              <a:rPr lang="de-AT" dirty="0" smtClean="0"/>
              <a:t> </a:t>
            </a:r>
            <a:r>
              <a:rPr lang="de-AT" sz="4800" b="1" dirty="0">
                <a:solidFill>
                  <a:schemeClr val="accent1"/>
                </a:solidFill>
              </a:rPr>
              <a:t>FOR</a:t>
            </a:r>
            <a:r>
              <a:rPr lang="de-AT" dirty="0" smtClean="0"/>
              <a:t> </a:t>
            </a:r>
            <a:r>
              <a:rPr lang="de-AT" sz="4800" b="1" dirty="0">
                <a:solidFill>
                  <a:schemeClr val="accent1"/>
                </a:solidFill>
              </a:rPr>
              <a:t>WATCHING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376186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100000">
                        <a14:foregroundMark x1="32222" y1="98381" x2="32222" y2="98381"/>
                        <a14:backgroundMark x1="17778" y1="32014" x2="17778" y2="32014"/>
                        <a14:backgroundMark x1="28519" y1="44964" x2="28519" y2="449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20072" y="107326"/>
            <a:ext cx="2304256" cy="474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22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167</Words>
  <Application>Microsoft Office PowerPoint</Application>
  <PresentationFormat>Bildschirmpräsentation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Nereus</vt:lpstr>
      <vt:lpstr>My Superheroine</vt:lpstr>
      <vt:lpstr>MY HERO</vt:lpstr>
      <vt:lpstr>SUPER POWERS</vt:lpstr>
      <vt:lpstr>ADVENTURES</vt:lpstr>
      <vt:lpstr>NORMAL IDENTITY</vt:lpstr>
      <vt:lpstr>ENEMY</vt:lpstr>
      <vt:lpstr>FEELINGS</vt:lpstr>
      <vt:lpstr>THANKS FOR WATCHING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Superheroine</dc:title>
  <dc:creator>JS</dc:creator>
  <cp:lastModifiedBy>JS</cp:lastModifiedBy>
  <cp:revision>22</cp:revision>
  <dcterms:created xsi:type="dcterms:W3CDTF">2014-02-18T08:01:53Z</dcterms:created>
  <dcterms:modified xsi:type="dcterms:W3CDTF">2014-03-19T06:59:04Z</dcterms:modified>
</cp:coreProperties>
</file>